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8F70-3AAA-4558-B1F7-C7BFF26D8AC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F0975-7885-4049-B794-A8E81ABC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9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1+2.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687" y="1916832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86011"/>
            <a:ext cx="2448272" cy="301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687" y="2852936"/>
            <a:ext cx="387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9552" y="3520134"/>
                <a:ext cx="4227439" cy="12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i="1" baseline="-250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34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123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234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1234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20134"/>
                <a:ext cx="4227439" cy="1205010"/>
              </a:xfrm>
              <a:prstGeom prst="rect">
                <a:avLst/>
              </a:prstGeom>
              <a:blipFill rotWithShape="1">
                <a:blip r:embed="rId3"/>
                <a:stretch>
                  <a:fillRect r="-4473" b="-13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0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9677" y="1052736"/>
            <a:ext cx="1752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7047122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B3,4,5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SGK-tr73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B6,7,8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SGK-tr75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8413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93137"/>
            <a:ext cx="45047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ặt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196752"/>
            <a:ext cx="3695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915053"/>
            <a:ext cx="4363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2526323" cy="75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99592" y="5229200"/>
            <a:ext cx="6904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(II)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THCS NGOC HOI\BT\TOAN 6\Hinhve\II - H2-tr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66" y="3564234"/>
            <a:ext cx="3128090" cy="15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022" y="3265820"/>
            <a:ext cx="85034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Oz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950" y="1412776"/>
            <a:ext cx="51272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Tia Oz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N.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Oz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11537"/>
            <a:ext cx="2448272" cy="202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4156" y="548996"/>
            <a:ext cx="3639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Tia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114" y="568041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5804" y="566124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80" y="4062330"/>
            <a:ext cx="3478699" cy="15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874" y="3834302"/>
            <a:ext cx="2808312" cy="189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5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1669" y="836712"/>
            <a:ext cx="5493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201017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3728" y="292494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H.1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0411" y="2977788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H.2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3261950" cy="60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520" y="3789040"/>
            <a:ext cx="90575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H.1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0611" y="4365104"/>
                <a:ext cx="8039252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yOx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O).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Kí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𝑦𝑂𝑥</m:t>
                        </m:r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</m:e>
                    </m:acc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11" y="4365104"/>
                <a:ext cx="8039252" cy="537583"/>
              </a:xfrm>
              <a:prstGeom prst="rect">
                <a:avLst/>
              </a:prstGeom>
              <a:blipFill rotWithShape="1">
                <a:blip r:embed="rId4"/>
                <a:stretch>
                  <a:fillRect l="-1289" t="-7955" r="-531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99592" y="4941168"/>
            <a:ext cx="66351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96757" y="1075558"/>
                <a:ext cx="1831207" cy="4739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Góc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bẹt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𝐴𝑂𝐵</m:t>
                        </m:r>
                      </m:e>
                    </m:acc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757" y="1075558"/>
                <a:ext cx="1831207" cy="473976"/>
              </a:xfrm>
              <a:prstGeom prst="rect">
                <a:avLst/>
              </a:prstGeom>
              <a:blipFill rotWithShape="1">
                <a:blip r:embed="rId5"/>
                <a:stretch>
                  <a:fillRect l="-4983" t="-7692" r="-8638" b="-282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9" name="Oval Callout 2048"/>
          <p:cNvSpPr/>
          <p:nvPr/>
        </p:nvSpPr>
        <p:spPr>
          <a:xfrm>
            <a:off x="6752741" y="738282"/>
            <a:ext cx="2067731" cy="110654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81577" y="5517232"/>
            <a:ext cx="64171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21" grpId="0"/>
      <p:bldP spid="22" grpId="0"/>
      <p:bldP spid="25" grpId="0"/>
      <p:bldP spid="15" grpId="0"/>
      <p:bldP spid="2049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54368"/>
            <a:ext cx="430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21605"/>
            <a:ext cx="294392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465620"/>
            <a:ext cx="48189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5666" y="3409836"/>
            <a:ext cx="5836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6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8413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49596"/>
            <a:ext cx="7021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938" y="4060229"/>
            <a:ext cx="43000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 Tia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AOB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Tia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88840"/>
            <a:ext cx="4320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75" y="2059294"/>
            <a:ext cx="2877533" cy="136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76" y="4098712"/>
            <a:ext cx="3110086" cy="13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6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BE.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Tia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 algn="just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Tia BA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76805"/>
            <a:ext cx="3181735" cy="21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407707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BA, BC.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72514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Tia BE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BA, BC.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537321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Tia BA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0" y="1502787"/>
            <a:ext cx="3793778" cy="149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2711" y="2492896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68769"/>
              </p:ext>
            </p:extLst>
          </p:nvPr>
        </p:nvGraphicFramePr>
        <p:xfrm>
          <a:off x="1547664" y="3068960"/>
          <a:ext cx="6192671" cy="3437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7948"/>
                <a:gridCol w="1556084"/>
                <a:gridCol w="1828639"/>
              </a:tblGrid>
              <a:tr h="7009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endParaRPr lang="en-US" sz="2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đỉnh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cạnh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51800" y="3859282"/>
                <a:ext cx="899092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𝐴𝑂𝑁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800" y="3859282"/>
                <a:ext cx="899092" cy="473976"/>
              </a:xfrm>
              <a:prstGeom prst="rect">
                <a:avLst/>
              </a:prstGeom>
              <a:blipFill rotWithShape="1">
                <a:blip r:embed="rId3"/>
                <a:stretch>
                  <a:fillRect t="-7692" r="-14966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113342" y="37872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95096" y="4249402"/>
                <a:ext cx="964816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096" y="4249402"/>
                <a:ext cx="964816" cy="473976"/>
              </a:xfrm>
              <a:prstGeom prst="rect">
                <a:avLst/>
              </a:prstGeom>
              <a:blipFill rotWithShape="1">
                <a:blip r:embed="rId4"/>
                <a:stretch>
                  <a:fillRect t="-7692" r="-949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12588" y="38592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67015" y="5113498"/>
                <a:ext cx="934358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𝑂𝑀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015" y="5113498"/>
                <a:ext cx="934358" cy="473976"/>
              </a:xfrm>
              <a:prstGeom prst="rect">
                <a:avLst/>
              </a:prstGeom>
              <a:blipFill rotWithShape="1">
                <a:blip r:embed="rId5"/>
                <a:stretch>
                  <a:fillRect t="-7692" r="-9740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81056" y="5587474"/>
                <a:ext cx="906274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056" y="5587474"/>
                <a:ext cx="906274" cy="473976"/>
              </a:xfrm>
              <a:prstGeom prst="rect">
                <a:avLst/>
              </a:prstGeom>
              <a:blipFill rotWithShape="1">
                <a:blip r:embed="rId6"/>
                <a:stretch>
                  <a:fillRect t="-7792" r="-1081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39752" y="6032204"/>
                <a:ext cx="1977081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𝐴𝑂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bẹt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6032204"/>
                <a:ext cx="1977081" cy="473976"/>
              </a:xfrm>
              <a:prstGeom prst="rect">
                <a:avLst/>
              </a:prstGeom>
              <a:blipFill rotWithShape="1">
                <a:blip r:embed="rId7"/>
                <a:stretch>
                  <a:fillRect t="-7792" r="-833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3423" y="4681450"/>
                <a:ext cx="941540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423" y="4681450"/>
                <a:ext cx="941540" cy="473976"/>
              </a:xfrm>
              <a:prstGeom prst="rect">
                <a:avLst/>
              </a:prstGeom>
              <a:blipFill rotWithShape="1">
                <a:blip r:embed="rId8"/>
                <a:stretch>
                  <a:fillRect t="-7692" r="-9740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099192" y="418970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ON, 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9192" y="505380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33657" y="5515466"/>
            <a:ext cx="1212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302" y="5947514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8008" y="465137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67375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2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câu sau đây đúng hay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a) Hình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ạo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bở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hai tia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b) Hình tạo bởi hai tia phân biệt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Hình tạo bởi hai tia trùng nhau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e) Hình tạo bởi hai tia đối nhau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tạo bởi hai tia bất kỳ trên một đường thẳng là một góc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 Hình tạo bởi hai tia trùng nhau là một góc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6967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518" y="240172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399" y="285293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518" y="34098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399" y="40770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561</TotalTime>
  <Words>723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</vt:lpstr>
      <vt:lpstr>Chương II - Góc Bài 1+2. Nửa mặt phẳng - Góc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159</cp:revision>
  <dcterms:created xsi:type="dcterms:W3CDTF">2020-03-28T12:29:04Z</dcterms:created>
  <dcterms:modified xsi:type="dcterms:W3CDTF">2020-03-29T13:26:40Z</dcterms:modified>
</cp:coreProperties>
</file>